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61" r:id="rId3"/>
    <p:sldId id="259" r:id="rId4"/>
    <p:sldId id="256" r:id="rId5"/>
    <p:sldId id="257" r:id="rId6"/>
    <p:sldId id="258" r:id="rId7"/>
  </p:sldIdLst>
  <p:sldSz cx="13716000" cy="10287000"/>
  <p:notesSz cx="6858000" cy="9144000"/>
  <p:embeddedFontLst>
    <p:embeddedFont>
      <p:font typeface="Aileron" panose="00000500000000000000" pitchFamily="50" charset="0"/>
      <p:regular r:id="rId8"/>
      <p:italic r:id="rId9"/>
    </p:embeddedFont>
    <p:embeddedFont>
      <p:font typeface="Aileron Bold" panose="00000800000000000000" pitchFamily="50" charset="0"/>
      <p:bold r:id="rId10"/>
    </p:embeddedFont>
    <p:embeddedFont>
      <p:font typeface="Aileron Heavy" panose="00000A00000000000000" pitchFamily="50" charset="0"/>
      <p:bold r:id="rId11"/>
    </p:embeddedFont>
    <p:embeddedFont>
      <p:font typeface="Aileron Regular" panose="020B0604020202020204" charset="0"/>
      <p:regular r:id="rId12"/>
    </p:embeddedFont>
    <p:embeddedFont>
      <p:font typeface="Aileron Regular Bold" panose="020B0604020202020204" charset="0"/>
      <p:regular r:id="rId13"/>
    </p:embeddedFont>
    <p:embeddedFont>
      <p:font typeface="Aileron Thin" panose="00000300000000000000" pitchFamily="50" charset="0"/>
      <p:regular r:id="rId14"/>
    </p:embeddedFont>
    <p:embeddedFont>
      <p:font typeface="Alata" panose="020B0604020202020204" charset="0"/>
      <p:regular r:id="rId15"/>
    </p:embeddedFont>
    <p:embeddedFont>
      <p:font typeface="Altero" panose="00000500000000000000" pitchFamily="50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6243E"/>
    <a:srgbClr val="D32A2F"/>
    <a:srgbClr val="020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B2B8AF-A82A-44C4-8ACE-B3900E30AC94}" v="87" dt="2023-03-09T14:03:33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96" y="24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o Philip Ramones" userId="1068934f-e3b4-4e88-ba23-4cb57230c594" providerId="ADAL" clId="{8CB2B8AF-A82A-44C4-8ACE-B3900E30AC94}"/>
    <pc:docChg chg="undo custSel addSld modSld">
      <pc:chgData name="Nino Philip Ramones" userId="1068934f-e3b4-4e88-ba23-4cb57230c594" providerId="ADAL" clId="{8CB2B8AF-A82A-44C4-8ACE-B3900E30AC94}" dt="2023-03-09T14:08:52.806" v="635" actId="1036"/>
      <pc:docMkLst>
        <pc:docMk/>
      </pc:docMkLst>
      <pc:sldChg chg="mod modShow">
        <pc:chgData name="Nino Philip Ramones" userId="1068934f-e3b4-4e88-ba23-4cb57230c594" providerId="ADAL" clId="{8CB2B8AF-A82A-44C4-8ACE-B3900E30AC94}" dt="2023-03-09T12:57:46.446" v="297" actId="729"/>
        <pc:sldMkLst>
          <pc:docMk/>
          <pc:sldMk cId="0" sldId="256"/>
        </pc:sldMkLst>
      </pc:sldChg>
      <pc:sldChg chg="delSp modSp mod modShow">
        <pc:chgData name="Nino Philip Ramones" userId="1068934f-e3b4-4e88-ba23-4cb57230c594" providerId="ADAL" clId="{8CB2B8AF-A82A-44C4-8ACE-B3900E30AC94}" dt="2023-03-09T12:57:59.065" v="299" actId="478"/>
        <pc:sldMkLst>
          <pc:docMk/>
          <pc:sldMk cId="0" sldId="257"/>
        </pc:sldMkLst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8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9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1" creationId="{00000000-0000-0000-0000-000000000000}"/>
          </ac:spMkLst>
        </pc:spChg>
        <pc:picChg chg="del">
          <ac:chgData name="Nino Philip Ramones" userId="1068934f-e3b4-4e88-ba23-4cb57230c594" providerId="ADAL" clId="{8CB2B8AF-A82A-44C4-8ACE-B3900E30AC94}" dt="2023-03-09T12:57:54.293" v="298" actId="478"/>
          <ac:picMkLst>
            <pc:docMk/>
            <pc:sldMk cId="0" sldId="257"/>
            <ac:picMk id="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Nino Philip Ramones" userId="1068934f-e3b4-4e88-ba23-4cb57230c594" providerId="ADAL" clId="{8CB2B8AF-A82A-44C4-8ACE-B3900E30AC94}" dt="2023-03-09T12:00:53.687" v="207" actId="1076"/>
          <ac:picMkLst>
            <pc:docMk/>
            <pc:sldMk cId="0" sldId="257"/>
            <ac:picMk id="14" creationId="{00000000-0000-0000-0000-000000000000}"/>
          </ac:picMkLst>
        </pc:picChg>
      </pc:sldChg>
      <pc:sldChg chg="mod modShow">
        <pc:chgData name="Nino Philip Ramones" userId="1068934f-e3b4-4e88-ba23-4cb57230c594" providerId="ADAL" clId="{8CB2B8AF-A82A-44C4-8ACE-B3900E30AC94}" dt="2023-03-09T12:57:46.446" v="297" actId="729"/>
        <pc:sldMkLst>
          <pc:docMk/>
          <pc:sldMk cId="0" sldId="258"/>
        </pc:sldMkLst>
      </pc:sldChg>
      <pc:sldChg chg="mod modShow">
        <pc:chgData name="Nino Philip Ramones" userId="1068934f-e3b4-4e88-ba23-4cb57230c594" providerId="ADAL" clId="{8CB2B8AF-A82A-44C4-8ACE-B3900E30AC94}" dt="2023-03-09T12:57:46.446" v="297" actId="729"/>
        <pc:sldMkLst>
          <pc:docMk/>
          <pc:sldMk cId="1308192468" sldId="259"/>
        </pc:sldMkLst>
      </pc:sldChg>
      <pc:sldChg chg="addSp delSp modSp mod">
        <pc:chgData name="Nino Philip Ramones" userId="1068934f-e3b4-4e88-ba23-4cb57230c594" providerId="ADAL" clId="{8CB2B8AF-A82A-44C4-8ACE-B3900E30AC94}" dt="2023-03-09T12:56:30.584" v="296" actId="465"/>
        <pc:sldMkLst>
          <pc:docMk/>
          <pc:sldMk cId="2902220017" sldId="260"/>
        </pc:sldMkLst>
        <pc:spChg chg="add mod topLvl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5" creationId="{66F1CCDF-B716-EE41-D774-E2F4B66961FF}"/>
          </ac:spMkLst>
        </pc:spChg>
        <pc:spChg chg="add mod topLvl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7" creationId="{6B72DE43-392E-1E96-6154-9679D0A39ACC}"/>
          </ac:spMkLst>
        </pc:spChg>
        <pc:spChg chg="add mod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7" creationId="{4C5A3C01-A747-F0B8-E2FB-48A5AC7266AB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8" creationId="{B7C235B7-C419-5F6B-D15E-637A02A4449E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9" creationId="{65B89C98-CA7E-A61F-4ACF-816FF61512D9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20" creationId="{620F3EC7-4E88-29C2-B4AF-F0E75783994E}"/>
          </ac:spMkLst>
        </pc:spChg>
        <pc:grpChg chg="del">
          <ac:chgData name="Nino Philip Ramones" userId="1068934f-e3b4-4e88-ba23-4cb57230c594" providerId="ADAL" clId="{8CB2B8AF-A82A-44C4-8ACE-B3900E30AC94}" dt="2023-03-09T11:47:34.410" v="87" actId="478"/>
          <ac:grpSpMkLst>
            <pc:docMk/>
            <pc:sldMk cId="2902220017" sldId="260"/>
            <ac:grpSpMk id="2" creationId="{43A98BA4-8D18-3FCC-3B99-0F33EDAB86D3}"/>
          </ac:grpSpMkLst>
        </pc:grpChg>
        <pc:grpChg chg="add del mod">
          <ac:chgData name="Nino Philip Ramones" userId="1068934f-e3b4-4e88-ba23-4cb57230c594" providerId="ADAL" clId="{8CB2B8AF-A82A-44C4-8ACE-B3900E30AC94}" dt="2023-03-09T11:58:33.981" v="195" actId="165"/>
          <ac:grpSpMkLst>
            <pc:docMk/>
            <pc:sldMk cId="2902220017" sldId="260"/>
            <ac:grpSpMk id="11" creationId="{CC6B53CD-69EB-CD9A-7096-034D9647BF53}"/>
          </ac:grpSpMkLst>
        </pc:grpChg>
        <pc:grpChg chg="add mod">
          <ac:chgData name="Nino Philip Ramones" userId="1068934f-e3b4-4e88-ba23-4cb57230c594" providerId="ADAL" clId="{8CB2B8AF-A82A-44C4-8ACE-B3900E30AC94}" dt="2023-03-09T12:55:00.336" v="284" actId="12789"/>
          <ac:grpSpMkLst>
            <pc:docMk/>
            <pc:sldMk cId="2902220017" sldId="260"/>
            <ac:grpSpMk id="13" creationId="{B360185C-2621-71F6-4361-089DB6F49F2E}"/>
          </ac:grpSpMkLst>
        </pc:grpChg>
        <pc:grpChg chg="add mod">
          <ac:chgData name="Nino Philip Ramones" userId="1068934f-e3b4-4e88-ba23-4cb57230c594" providerId="ADAL" clId="{8CB2B8AF-A82A-44C4-8ACE-B3900E30AC94}" dt="2023-03-09T12:55:00.336" v="284" actId="12789"/>
          <ac:grpSpMkLst>
            <pc:docMk/>
            <pc:sldMk cId="2902220017" sldId="260"/>
            <ac:grpSpMk id="21" creationId="{1EB26DBB-0A0B-E240-5B58-BD7911132BAD}"/>
          </ac:grpSpMkLst>
        </pc:grpChg>
        <pc:picChg chg="add del mod">
          <ac:chgData name="Nino Philip Ramones" userId="1068934f-e3b4-4e88-ba23-4cb57230c594" providerId="ADAL" clId="{8CB2B8AF-A82A-44C4-8ACE-B3900E30AC94}" dt="2023-03-09T12:01:22.492" v="208" actId="478"/>
          <ac:picMkLst>
            <pc:docMk/>
            <pc:sldMk cId="2902220017" sldId="260"/>
            <ac:picMk id="16" creationId="{62EC64BA-4953-9D97-78F4-A76900FD68DC}"/>
          </ac:picMkLst>
        </pc:picChg>
        <pc:picChg chg="add mod">
          <ac:chgData name="Nino Philip Ramones" userId="1068934f-e3b4-4e88-ba23-4cb57230c594" providerId="ADAL" clId="{8CB2B8AF-A82A-44C4-8ACE-B3900E30AC94}" dt="2023-03-09T12:56:30.584" v="296" actId="465"/>
          <ac:picMkLst>
            <pc:docMk/>
            <pc:sldMk cId="2902220017" sldId="260"/>
            <ac:picMk id="23" creationId="{4A903A25-168C-058E-161A-8D2DEC27A2EE}"/>
          </ac:picMkLst>
        </pc:picChg>
        <pc:picChg chg="add mod">
          <ac:chgData name="Nino Philip Ramones" userId="1068934f-e3b4-4e88-ba23-4cb57230c594" providerId="ADAL" clId="{8CB2B8AF-A82A-44C4-8ACE-B3900E30AC94}" dt="2023-03-09T12:56:12.273" v="293"/>
          <ac:picMkLst>
            <pc:docMk/>
            <pc:sldMk cId="2902220017" sldId="260"/>
            <ac:picMk id="25" creationId="{A47AE50A-66B7-1867-DBFE-0815B3F7B42E}"/>
          </ac:picMkLst>
        </pc:picChg>
        <pc:picChg chg="add mod">
          <ac:chgData name="Nino Philip Ramones" userId="1068934f-e3b4-4e88-ba23-4cb57230c594" providerId="ADAL" clId="{8CB2B8AF-A82A-44C4-8ACE-B3900E30AC94}" dt="2023-03-09T12:56:19.554" v="295"/>
          <ac:picMkLst>
            <pc:docMk/>
            <pc:sldMk cId="2902220017" sldId="260"/>
            <ac:picMk id="27" creationId="{CAC26AE1-F79E-5E8F-CCDC-BC0996166C33}"/>
          </ac:picMkLst>
        </pc:picChg>
        <pc:picChg chg="add del mod">
          <ac:chgData name="Nino Philip Ramones" userId="1068934f-e3b4-4e88-ba23-4cb57230c594" providerId="ADAL" clId="{8CB2B8AF-A82A-44C4-8ACE-B3900E30AC94}" dt="2023-03-09T12:53:28.281" v="271" actId="478"/>
          <ac:picMkLst>
            <pc:docMk/>
            <pc:sldMk cId="2902220017" sldId="260"/>
            <ac:picMk id="29" creationId="{35B842F6-1C9E-5860-04EE-CAAA3CDF4E73}"/>
          </ac:picMkLst>
        </pc:picChg>
        <pc:picChg chg="del">
          <ac:chgData name="Nino Philip Ramones" userId="1068934f-e3b4-4e88-ba23-4cb57230c594" providerId="ADAL" clId="{8CB2B8AF-A82A-44C4-8ACE-B3900E30AC94}" dt="2023-03-09T11:47:36.510" v="88" actId="478"/>
          <ac:picMkLst>
            <pc:docMk/>
            <pc:sldMk cId="2902220017" sldId="260"/>
            <ac:picMk id="1026" creationId="{3EC0D58D-297A-CB44-8B9D-0922E34BFCBD}"/>
          </ac:picMkLst>
        </pc:picChg>
      </pc:sldChg>
      <pc:sldChg chg="addSp delSp modSp new mod">
        <pc:chgData name="Nino Philip Ramones" userId="1068934f-e3b4-4e88-ba23-4cb57230c594" providerId="ADAL" clId="{8CB2B8AF-A82A-44C4-8ACE-B3900E30AC94}" dt="2023-03-09T14:08:52.806" v="635" actId="1036"/>
        <pc:sldMkLst>
          <pc:docMk/>
          <pc:sldMk cId="4215421811" sldId="261"/>
        </pc:sldMkLst>
        <pc:spChg chg="mod">
          <ac:chgData name="Nino Philip Ramones" userId="1068934f-e3b4-4e88-ba23-4cb57230c594" providerId="ADAL" clId="{8CB2B8AF-A82A-44C4-8ACE-B3900E30AC94}" dt="2023-03-09T13:43:47.569" v="301"/>
          <ac:spMkLst>
            <pc:docMk/>
            <pc:sldMk cId="4215421811" sldId="261"/>
            <ac:spMk id="4" creationId="{2351CECF-4925-C9C2-8218-3DCDDD125713}"/>
          </ac:spMkLst>
        </pc:spChg>
        <pc:spChg chg="mod">
          <ac:chgData name="Nino Philip Ramones" userId="1068934f-e3b4-4e88-ba23-4cb57230c594" providerId="ADAL" clId="{8CB2B8AF-A82A-44C4-8ACE-B3900E30AC94}" dt="2023-03-09T13:44:05.635" v="343" actId="1037"/>
          <ac:spMkLst>
            <pc:docMk/>
            <pc:sldMk cId="4215421811" sldId="261"/>
            <ac:spMk id="5" creationId="{BC141F5B-906B-6265-DA38-F7E04A6C72A8}"/>
          </ac:spMkLst>
        </pc:spChg>
        <pc:spChg chg="add mod">
          <ac:chgData name="Nino Philip Ramones" userId="1068934f-e3b4-4e88-ba23-4cb57230c594" providerId="ADAL" clId="{8CB2B8AF-A82A-44C4-8ACE-B3900E30AC94}" dt="2023-03-09T14:08:52.806" v="635" actId="1036"/>
          <ac:spMkLst>
            <pc:docMk/>
            <pc:sldMk cId="4215421811" sldId="261"/>
            <ac:spMk id="8" creationId="{32B64BE8-E37B-9676-4EB5-17CAABB97627}"/>
          </ac:spMkLst>
        </pc:spChg>
        <pc:spChg chg="add del mod">
          <ac:chgData name="Nino Philip Ramones" userId="1068934f-e3b4-4e88-ba23-4cb57230c594" providerId="ADAL" clId="{8CB2B8AF-A82A-44C4-8ACE-B3900E30AC94}" dt="2023-03-09T13:53:34.116" v="455" actId="478"/>
          <ac:spMkLst>
            <pc:docMk/>
            <pc:sldMk cId="4215421811" sldId="261"/>
            <ac:spMk id="9" creationId="{6375FE71-12FC-CE4F-D53A-6B5E2CF5BDD7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1" creationId="{04406512-72F6-E6F4-D2CC-1A0C247B171F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2" creationId="{40DE1585-21C5-966B-F489-C864A88CF8A6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3" creationId="{BD99462A-85DF-54B3-1C83-61C4E3E4D91D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4" creationId="{567853B8-710C-5118-2ACE-79615895D9B7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5" creationId="{8CBB8BE1-3BA5-CBE1-9655-7F8D527CFF90}"/>
          </ac:spMkLst>
        </pc:spChg>
        <pc:spChg chg="mod topLvl">
          <ac:chgData name="Nino Philip Ramones" userId="1068934f-e3b4-4e88-ba23-4cb57230c594" providerId="ADAL" clId="{8CB2B8AF-A82A-44C4-8ACE-B3900E30AC94}" dt="2023-03-09T14:01:46.889" v="590" actId="339"/>
          <ac:spMkLst>
            <pc:docMk/>
            <pc:sldMk cId="4215421811" sldId="261"/>
            <ac:spMk id="16" creationId="{44EEE060-BFCA-21E4-ECD0-D952F1137AF3}"/>
          </ac:spMkLst>
        </pc:spChg>
        <pc:spChg chg="add mod">
          <ac:chgData name="Nino Philip Ramones" userId="1068934f-e3b4-4e88-ba23-4cb57230c594" providerId="ADAL" clId="{8CB2B8AF-A82A-44C4-8ACE-B3900E30AC94}" dt="2023-03-09T14:08:15.272" v="620" actId="1035"/>
          <ac:spMkLst>
            <pc:docMk/>
            <pc:sldMk cId="4215421811" sldId="261"/>
            <ac:spMk id="18" creationId="{5C2D200D-34E0-6176-C3DC-B1339A75810E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1" creationId="{31A811FB-4379-9E6D-88B0-F9A2865BE663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2" creationId="{22E8A27A-BFCA-5D6B-7025-F8BB85F708A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3" creationId="{7458F415-A7C6-7065-C815-9E243F3628C9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4" creationId="{112518A4-AD15-AE28-D7D2-EF28CF34B98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5" creationId="{0A99E62D-BC7F-FB64-D35F-DB0A30FEDDA2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6" creationId="{CBF070C5-18C5-144F-DC60-485A6DA46456}"/>
          </ac:spMkLst>
        </pc:spChg>
        <pc:spChg chg="add mod">
          <ac:chgData name="Nino Philip Ramones" userId="1068934f-e3b4-4e88-ba23-4cb57230c594" providerId="ADAL" clId="{8CB2B8AF-A82A-44C4-8ACE-B3900E30AC94}" dt="2023-03-09T14:08:15.272" v="620" actId="1035"/>
          <ac:spMkLst>
            <pc:docMk/>
            <pc:sldMk cId="4215421811" sldId="261"/>
            <ac:spMk id="27" creationId="{BC110942-A5E1-82F1-B47D-CB63CB9C40B0}"/>
          </ac:spMkLst>
        </pc:spChg>
        <pc:grpChg chg="add mod">
          <ac:chgData name="Nino Philip Ramones" userId="1068934f-e3b4-4e88-ba23-4cb57230c594" providerId="ADAL" clId="{8CB2B8AF-A82A-44C4-8ACE-B3900E30AC94}" dt="2023-03-09T13:43:47.569" v="301"/>
          <ac:grpSpMkLst>
            <pc:docMk/>
            <pc:sldMk cId="4215421811" sldId="261"/>
            <ac:grpSpMk id="2" creationId="{67F3DB62-8ACD-0F47-2790-041A8C3C3A76}"/>
          </ac:grpSpMkLst>
        </pc:grpChg>
        <pc:grpChg chg="add del mod">
          <ac:chgData name="Nino Philip Ramones" userId="1068934f-e3b4-4e88-ba23-4cb57230c594" providerId="ADAL" clId="{8CB2B8AF-A82A-44C4-8ACE-B3900E30AC94}" dt="2023-03-09T13:54:43.206" v="459" actId="165"/>
          <ac:grpSpMkLst>
            <pc:docMk/>
            <pc:sldMk cId="4215421811" sldId="261"/>
            <ac:grpSpMk id="10" creationId="{059D720E-02EA-B042-5218-A33EF1A4EF37}"/>
          </ac:grpSpMkLst>
        </pc:grpChg>
        <pc:grpChg chg="add mod">
          <ac:chgData name="Nino Philip Ramones" userId="1068934f-e3b4-4e88-ba23-4cb57230c594" providerId="ADAL" clId="{8CB2B8AF-A82A-44C4-8ACE-B3900E30AC94}" dt="2023-03-09T14:01:26.550" v="541" actId="1036"/>
          <ac:grpSpMkLst>
            <pc:docMk/>
            <pc:sldMk cId="4215421811" sldId="261"/>
            <ac:grpSpMk id="17" creationId="{3CE2980B-C6AF-9158-5109-1E4868261F25}"/>
          </ac:grpSpMkLst>
        </pc:grpChg>
        <pc:grpChg chg="add mod">
          <ac:chgData name="Nino Philip Ramones" userId="1068934f-e3b4-4e88-ba23-4cb57230c594" providerId="ADAL" clId="{8CB2B8AF-A82A-44C4-8ACE-B3900E30AC94}" dt="2023-03-09T14:01:01.283" v="525" actId="1076"/>
          <ac:grpSpMkLst>
            <pc:docMk/>
            <pc:sldMk cId="4215421811" sldId="261"/>
            <ac:grpSpMk id="20" creationId="{7D5B1CDC-1DF9-9184-E016-F9C3A7D62CA1}"/>
          </ac:grpSpMkLst>
        </pc:grpChg>
        <pc:picChg chg="add del mod">
          <ac:chgData name="Nino Philip Ramones" userId="1068934f-e3b4-4e88-ba23-4cb57230c594" providerId="ADAL" clId="{8CB2B8AF-A82A-44C4-8ACE-B3900E30AC94}" dt="2023-03-09T13:58:41.219" v="486" actId="478"/>
          <ac:picMkLst>
            <pc:docMk/>
            <pc:sldMk cId="4215421811" sldId="261"/>
            <ac:picMk id="7" creationId="{DEB6892B-FAE7-5CEA-5D8E-AD7E6612976F}"/>
          </ac:picMkLst>
        </pc:picChg>
        <pc:picChg chg="add mod">
          <ac:chgData name="Nino Philip Ramones" userId="1068934f-e3b4-4e88-ba23-4cb57230c594" providerId="ADAL" clId="{8CB2B8AF-A82A-44C4-8ACE-B3900E30AC94}" dt="2023-03-09T14:02:18.333" v="593" actId="208"/>
          <ac:picMkLst>
            <pc:docMk/>
            <pc:sldMk cId="4215421811" sldId="261"/>
            <ac:picMk id="19" creationId="{0C91B078-B3D0-0333-C663-158E8F3D9857}"/>
          </ac:picMkLst>
        </pc:picChg>
        <pc:cxnChg chg="mod">
          <ac:chgData name="Nino Philip Ramones" userId="1068934f-e3b4-4e88-ba23-4cb57230c594" providerId="ADAL" clId="{8CB2B8AF-A82A-44C4-8ACE-B3900E30AC94}" dt="2023-03-09T13:43:47.569" v="301"/>
          <ac:cxnSpMkLst>
            <pc:docMk/>
            <pc:sldMk cId="4215421811" sldId="261"/>
            <ac:cxnSpMk id="3" creationId="{7881C343-2281-2DA4-BBAB-6334E763CD7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99CFC-7A58-2145-8E32-6E15C1AF33F9}"/>
              </a:ext>
            </a:extLst>
          </p:cNvPr>
          <p:cNvGrpSpPr/>
          <p:nvPr/>
        </p:nvGrpSpPr>
        <p:grpSpPr>
          <a:xfrm>
            <a:off x="685800" y="463800"/>
            <a:ext cx="12344400" cy="412500"/>
            <a:chOff x="685800" y="463800"/>
            <a:chExt cx="12344400" cy="4125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5F7B69-A8BE-EF31-2E30-C81F98549A6B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2E140-99B1-66F0-387B-DA3F1BEB36F2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E4A8C-C748-4278-6175-7B615D2C5720}"/>
                </a:ext>
              </a:extLst>
            </p:cNvPr>
            <p:cNvSpPr txBox="1"/>
            <p:nvPr/>
          </p:nvSpPr>
          <p:spPr>
            <a:xfrm>
              <a:off x="7160708" y="463800"/>
              <a:ext cx="5869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COMPUTATIONAL ANALYSIS AND MODELLIN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CD694D-7914-A6C9-97B8-2823F7984CDE}"/>
              </a:ext>
            </a:extLst>
          </p:cNvPr>
          <p:cNvSpPr txBox="1"/>
          <p:nvPr/>
        </p:nvSpPr>
        <p:spPr>
          <a:xfrm>
            <a:off x="685800" y="2004179"/>
            <a:ext cx="8458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Altero" panose="00000500000000000000" pitchFamily="50" charset="0"/>
              </a:rPr>
              <a:t>DIGITAL IMAGE FORMATION and ENHANCEMENT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AF6EE-76A6-CA9D-0627-29C15279BDC6}"/>
              </a:ext>
            </a:extLst>
          </p:cNvPr>
          <p:cNvSpPr txBox="1"/>
          <p:nvPr/>
        </p:nvSpPr>
        <p:spPr>
          <a:xfrm>
            <a:off x="762000" y="5445086"/>
            <a:ext cx="637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rPr>
              <a:t>IMAGE AND VIDEO PROCESSING – MODULE 1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ileron Regular" panose="020B060402020202020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0185C-2621-71F6-4361-089DB6F49F2E}"/>
              </a:ext>
            </a:extLst>
          </p:cNvPr>
          <p:cNvGrpSpPr/>
          <p:nvPr/>
        </p:nvGrpSpPr>
        <p:grpSpPr>
          <a:xfrm>
            <a:off x="762000" y="7261299"/>
            <a:ext cx="2738250" cy="960741"/>
            <a:chOff x="1981200" y="7306959"/>
            <a:chExt cx="2738250" cy="960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F1CCDF-B716-EE41-D774-E2F4B66961FF}"/>
                </a:ext>
              </a:extLst>
            </p:cNvPr>
            <p:cNvSpPr txBox="1"/>
            <p:nvPr/>
          </p:nvSpPr>
          <p:spPr>
            <a:xfrm>
              <a:off x="1981200" y="7306959"/>
              <a:ext cx="27382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NINO PHILIP RAMONES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2DE43-392E-1E96-6154-9679D0A39ACC}"/>
                </a:ext>
              </a:extLst>
            </p:cNvPr>
            <p:cNvSpPr txBox="1"/>
            <p:nvPr/>
          </p:nvSpPr>
          <p:spPr>
            <a:xfrm>
              <a:off x="1981200" y="7618052"/>
              <a:ext cx="1752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2020 – 05616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5C9784-2997-4509-E882-733A19888A3E}"/>
                </a:ext>
              </a:extLst>
            </p:cNvPr>
            <p:cNvSpPr txBox="1"/>
            <p:nvPr/>
          </p:nvSpPr>
          <p:spPr>
            <a:xfrm>
              <a:off x="1981200" y="7929146"/>
              <a:ext cx="2028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MARCH 10,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26DBB-0A0B-E240-5B58-BD7911132BAD}"/>
              </a:ext>
            </a:extLst>
          </p:cNvPr>
          <p:cNvGrpSpPr/>
          <p:nvPr/>
        </p:nvGrpSpPr>
        <p:grpSpPr>
          <a:xfrm rot="5400000">
            <a:off x="6939499" y="6674870"/>
            <a:ext cx="450160" cy="2133600"/>
            <a:chOff x="10981040" y="4264181"/>
            <a:chExt cx="715659" cy="33919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5A3C01-A747-F0B8-E2FB-48A5AC7266AB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C235B7-C419-5F6B-D15E-637A02A4449E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B89C98-CA7E-A61F-4ACF-816FF61512D9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0F3EC7-4E88-29C2-B4AF-F0E75783994E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 descr="Person with long hair, wearing scarf, overcoat, and mittens, wearing camera strap and holding traditional film camera">
            <a:extLst>
              <a:ext uri="{FF2B5EF4-FFF2-40B4-BE49-F238E27FC236}">
                <a16:creationId xmlns:a16="http://schemas.microsoft.com/office/drawing/2014/main" id="{4A903A25-168C-058E-161A-8D2DEC27A2E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16243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357" y="4225424"/>
            <a:ext cx="3501641" cy="2335588"/>
          </a:xfrm>
          <a:prstGeom prst="rect">
            <a:avLst/>
          </a:prstGeom>
        </p:spPr>
      </p:pic>
      <p:pic>
        <p:nvPicPr>
          <p:cNvPr id="25" name="Picture 24" descr="Close-up of filmstrip overlay">
            <a:extLst>
              <a:ext uri="{FF2B5EF4-FFF2-40B4-BE49-F238E27FC236}">
                <a16:creationId xmlns:a16="http://schemas.microsoft.com/office/drawing/2014/main" id="{A47AE50A-66B7-1867-DBFE-0815B3F7B4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357" y="1638300"/>
            <a:ext cx="3501641" cy="2292481"/>
          </a:xfrm>
          <a:prstGeom prst="rect">
            <a:avLst/>
          </a:prstGeom>
        </p:spPr>
      </p:pic>
      <p:pic>
        <p:nvPicPr>
          <p:cNvPr id="27" name="Picture 26" descr="Lone person stanging on misty jagged mountain">
            <a:extLst>
              <a:ext uri="{FF2B5EF4-FFF2-40B4-BE49-F238E27FC236}">
                <a16:creationId xmlns:a16="http://schemas.microsoft.com/office/drawing/2014/main" id="{CAC26AE1-F79E-5E8F-CCDC-BC0996166C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16243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014" y="6855656"/>
            <a:ext cx="3480247" cy="24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F3DB62-8ACD-0F47-2790-041A8C3C3A76}"/>
              </a:ext>
            </a:extLst>
          </p:cNvPr>
          <p:cNvGrpSpPr/>
          <p:nvPr/>
        </p:nvGrpSpPr>
        <p:grpSpPr>
          <a:xfrm>
            <a:off x="685800" y="463800"/>
            <a:ext cx="12394750" cy="412500"/>
            <a:chOff x="685800" y="463800"/>
            <a:chExt cx="12394750" cy="4125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81C343-2281-2DA4-BBAB-6334E763CD70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51CECF-4925-C9C2-8218-3DCDDD125713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C141F5B-906B-6265-DA38-F7E04A6C72A8}"/>
                </a:ext>
              </a:extLst>
            </p:cNvPr>
            <p:cNvSpPr txBox="1"/>
            <p:nvPr/>
          </p:nvSpPr>
          <p:spPr>
            <a:xfrm>
              <a:off x="6705600" y="463800"/>
              <a:ext cx="63749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DIGITAL IMAGE FORMATION AND ENHANCEMENT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B64BE8-E37B-9676-4EB5-17CAABB97627}"/>
              </a:ext>
            </a:extLst>
          </p:cNvPr>
          <p:cNvSpPr txBox="1"/>
          <p:nvPr/>
        </p:nvSpPr>
        <p:spPr>
          <a:xfrm>
            <a:off x="762000" y="1645503"/>
            <a:ext cx="4169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OBJECTIVES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E2980B-C6AF-9158-5109-1E4868261F25}"/>
              </a:ext>
            </a:extLst>
          </p:cNvPr>
          <p:cNvGrpSpPr/>
          <p:nvPr/>
        </p:nvGrpSpPr>
        <p:grpSpPr>
          <a:xfrm>
            <a:off x="10531126" y="1337942"/>
            <a:ext cx="1640114" cy="4567558"/>
            <a:chOff x="752730" y="3114160"/>
            <a:chExt cx="1259114" cy="350651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406512-72F6-E6F4-D2CC-1A0C247B171F}"/>
                </a:ext>
              </a:extLst>
            </p:cNvPr>
            <p:cNvSpPr/>
            <p:nvPr/>
          </p:nvSpPr>
          <p:spPr>
            <a:xfrm>
              <a:off x="752730" y="493826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E1585-21C5-966B-F489-C864A88CF8A6}"/>
                </a:ext>
              </a:extLst>
            </p:cNvPr>
            <p:cNvSpPr/>
            <p:nvPr/>
          </p:nvSpPr>
          <p:spPr>
            <a:xfrm>
              <a:off x="774253" y="4679983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99462A-85DF-54B3-1C83-61C4E3E4D91D}"/>
                </a:ext>
              </a:extLst>
            </p:cNvPr>
            <p:cNvSpPr/>
            <p:nvPr/>
          </p:nvSpPr>
          <p:spPr>
            <a:xfrm>
              <a:off x="774253" y="4446813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7853B8-710C-5118-2ACE-79615895D9B7}"/>
                </a:ext>
              </a:extLst>
            </p:cNvPr>
            <p:cNvSpPr/>
            <p:nvPr/>
          </p:nvSpPr>
          <p:spPr>
            <a:xfrm>
              <a:off x="752730" y="517143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CBB8BE1-3BA5-CBE1-9655-7F8D527CFF90}"/>
                </a:ext>
              </a:extLst>
            </p:cNvPr>
            <p:cNvSpPr/>
            <p:nvPr/>
          </p:nvSpPr>
          <p:spPr>
            <a:xfrm>
              <a:off x="784952" y="5404602"/>
              <a:ext cx="1216068" cy="1216068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4EEE060-BFCA-21E4-ECD0-D952F1137AF3}"/>
                </a:ext>
              </a:extLst>
            </p:cNvPr>
            <p:cNvSpPr/>
            <p:nvPr/>
          </p:nvSpPr>
          <p:spPr>
            <a:xfrm>
              <a:off x="795776" y="3114160"/>
              <a:ext cx="1216068" cy="121606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solidFill>
                <a:schemeClr val="tx1"/>
              </a:solidFill>
            </a:ln>
            <a:scene3d>
              <a:camera prst="isometricTopUp"/>
              <a:lightRig rig="threePt" dir="t"/>
            </a:scene3d>
            <a:sp3d extrusionH="1651000" contourW="38100" prstMaterial="legacyWireframe"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tx1">
                  <a:lumMod val="75000"/>
                  <a:lumOff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C2D200D-34E0-6176-C3DC-B1339A75810E}"/>
              </a:ext>
            </a:extLst>
          </p:cNvPr>
          <p:cNvSpPr txBox="1"/>
          <p:nvPr/>
        </p:nvSpPr>
        <p:spPr>
          <a:xfrm>
            <a:off x="762000" y="4516370"/>
            <a:ext cx="5222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KEY TAKEAWAYS</a:t>
            </a: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0C91B078-B3D0-0333-C663-158E8F3D98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734578" y="5995206"/>
            <a:ext cx="3257422" cy="341549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D5B1CDC-1DF9-9184-E016-F9C3A7D62CA1}"/>
              </a:ext>
            </a:extLst>
          </p:cNvPr>
          <p:cNvGrpSpPr/>
          <p:nvPr/>
        </p:nvGrpSpPr>
        <p:grpSpPr>
          <a:xfrm rot="2180312">
            <a:off x="9562103" y="6534826"/>
            <a:ext cx="3602372" cy="2336252"/>
            <a:chOff x="4278239" y="3667121"/>
            <a:chExt cx="2570236" cy="166687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1A811FB-4379-9E6D-88B0-F9A2865BE663}"/>
                </a:ext>
              </a:extLst>
            </p:cNvPr>
            <p:cNvSpPr/>
            <p:nvPr/>
          </p:nvSpPr>
          <p:spPr>
            <a:xfrm>
              <a:off x="4278239" y="3667125"/>
              <a:ext cx="2570236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E8A27A-BFCA-5D6B-7025-F8BB85F708A7}"/>
                </a:ext>
              </a:extLst>
            </p:cNvPr>
            <p:cNvSpPr/>
            <p:nvPr/>
          </p:nvSpPr>
          <p:spPr>
            <a:xfrm>
              <a:off x="4552508" y="3667124"/>
              <a:ext cx="2010218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458F415-A7C6-7065-C815-9E243F3628C9}"/>
                </a:ext>
              </a:extLst>
            </p:cNvPr>
            <p:cNvSpPr/>
            <p:nvPr/>
          </p:nvSpPr>
          <p:spPr>
            <a:xfrm>
              <a:off x="4772025" y="3667123"/>
              <a:ext cx="1571184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12518A4-AD15-AE28-D7D2-EF28CF34B987}"/>
                </a:ext>
              </a:extLst>
            </p:cNvPr>
            <p:cNvSpPr/>
            <p:nvPr/>
          </p:nvSpPr>
          <p:spPr>
            <a:xfrm>
              <a:off x="4991100" y="3667122"/>
              <a:ext cx="1133034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99E62D-BC7F-FB64-D35F-DB0A30FEDDA2}"/>
                </a:ext>
              </a:extLst>
            </p:cNvPr>
            <p:cNvSpPr/>
            <p:nvPr/>
          </p:nvSpPr>
          <p:spPr>
            <a:xfrm>
              <a:off x="5237773" y="3667122"/>
              <a:ext cx="639688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BF070C5-18C5-144F-DC60-485A6DA46456}"/>
                </a:ext>
              </a:extLst>
            </p:cNvPr>
            <p:cNvSpPr/>
            <p:nvPr/>
          </p:nvSpPr>
          <p:spPr>
            <a:xfrm>
              <a:off x="5448300" y="3667121"/>
              <a:ext cx="208666" cy="1666875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110942-A5E1-82F1-B47D-CB63CB9C40B0}"/>
              </a:ext>
            </a:extLst>
          </p:cNvPr>
          <p:cNvSpPr txBox="1"/>
          <p:nvPr/>
        </p:nvSpPr>
        <p:spPr>
          <a:xfrm>
            <a:off x="762000" y="7318240"/>
            <a:ext cx="497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SOME PITFALLS</a:t>
            </a:r>
          </a:p>
        </p:txBody>
      </p:sp>
    </p:spTree>
    <p:extLst>
      <p:ext uri="{BB962C8B-B14F-4D97-AF65-F5344CB8AC3E}">
        <p14:creationId xmlns:p14="http://schemas.microsoft.com/office/powerpoint/2010/main" val="4215421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>
            <a:extLst>
              <a:ext uri="{FF2B5EF4-FFF2-40B4-BE49-F238E27FC236}">
                <a16:creationId xmlns:a16="http://schemas.microsoft.com/office/drawing/2014/main" id="{61F13235-D7C3-1BD9-42D2-D2A4D4330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190"/>
          <a:stretch>
            <a:fillRect/>
          </a:stretch>
        </p:blipFill>
        <p:spPr>
          <a:xfrm>
            <a:off x="-3151698" y="-2407081"/>
            <a:ext cx="4227497" cy="15201482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51F8D8CF-B45F-B803-C408-A73E0D821A8D}"/>
              </a:ext>
            </a:extLst>
          </p:cNvPr>
          <p:cNvGrpSpPr/>
          <p:nvPr/>
        </p:nvGrpSpPr>
        <p:grpSpPr>
          <a:xfrm>
            <a:off x="12246399" y="-3830879"/>
            <a:ext cx="6166608" cy="6166608"/>
            <a:chOff x="0" y="0"/>
            <a:chExt cx="812800" cy="812800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857317A1-A250-D8C4-66D9-CAC5F05072FA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5" name="TextBox 8">
              <a:extLst>
                <a:ext uri="{FF2B5EF4-FFF2-40B4-BE49-F238E27FC236}">
                  <a16:creationId xmlns:a16="http://schemas.microsoft.com/office/drawing/2014/main" id="{81A9FE08-44B0-0BB1-75FD-DA787C8F005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9">
            <a:extLst>
              <a:ext uri="{FF2B5EF4-FFF2-40B4-BE49-F238E27FC236}">
                <a16:creationId xmlns:a16="http://schemas.microsoft.com/office/drawing/2014/main" id="{556D91B8-D932-1502-F896-8808F1B2E8BB}"/>
              </a:ext>
            </a:extLst>
          </p:cNvPr>
          <p:cNvGrpSpPr/>
          <p:nvPr/>
        </p:nvGrpSpPr>
        <p:grpSpPr>
          <a:xfrm>
            <a:off x="12643820" y="9021092"/>
            <a:ext cx="5371769" cy="5371769"/>
            <a:chOff x="0" y="0"/>
            <a:chExt cx="812800" cy="81280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38A6FF64-448E-A3F7-BD57-CB9F63B47D3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8" name="TextBox 11">
              <a:extLst>
                <a:ext uri="{FF2B5EF4-FFF2-40B4-BE49-F238E27FC236}">
                  <a16:creationId xmlns:a16="http://schemas.microsoft.com/office/drawing/2014/main" id="{B5B8DE8D-DB6F-6B2B-C441-0FC5D6B40F0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9" name="Picture 13">
            <a:extLst>
              <a:ext uri="{FF2B5EF4-FFF2-40B4-BE49-F238E27FC236}">
                <a16:creationId xmlns:a16="http://schemas.microsoft.com/office/drawing/2014/main" id="{489C5D90-2455-69B7-028F-6F87813A3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78904">
            <a:off x="4298042" y="1392405"/>
            <a:ext cx="14404600" cy="2461877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0973C9EE-24B8-61E5-E303-2B19B7CF6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34445">
            <a:off x="-6300956" y="4757365"/>
            <a:ext cx="14280840" cy="39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9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329038" y="2724673"/>
            <a:ext cx="3557923" cy="35579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46399" y="-3830879"/>
            <a:ext cx="6166608" cy="616660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43820" y="9021092"/>
            <a:ext cx="5371769" cy="537176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190"/>
          <a:stretch>
            <a:fillRect/>
          </a:stretch>
        </p:blipFill>
        <p:spPr>
          <a:xfrm>
            <a:off x="-3151698" y="-2407081"/>
            <a:ext cx="4227497" cy="1520148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78904">
            <a:off x="4298042" y="1392405"/>
            <a:ext cx="14404600" cy="246187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7234445">
            <a:off x="-6300956" y="4757365"/>
            <a:ext cx="14280840" cy="390938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336193" y="8852684"/>
            <a:ext cx="3103911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1C3879"/>
                </a:solidFill>
                <a:latin typeface="Aileron Thin"/>
              </a:rPr>
              <a:t>presented by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26920" y="8852684"/>
            <a:ext cx="3852889" cy="405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1C3879"/>
                </a:solidFill>
                <a:latin typeface="Aileron Regular Bold"/>
              </a:rPr>
              <a:t>Greta Mae Evans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8506581" flipH="1">
            <a:off x="6924076" y="1025961"/>
            <a:ext cx="13402611" cy="239571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7693" y="-1266808"/>
            <a:ext cx="12820615" cy="1282061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6695" y="7639461"/>
            <a:ext cx="13402611" cy="23957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38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99170" y="-1131672"/>
            <a:ext cx="18714340" cy="9543292"/>
            <a:chOff x="0" y="0"/>
            <a:chExt cx="4928880" cy="25134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28880" cy="2513460"/>
            </a:xfrm>
            <a:custGeom>
              <a:avLst/>
              <a:gdLst/>
              <a:ahLst/>
              <a:cxnLst/>
              <a:rect l="l" t="t" r="r" b="b"/>
              <a:pathLst>
                <a:path w="4928880" h="2513460">
                  <a:moveTo>
                    <a:pt x="41369" y="0"/>
                  </a:moveTo>
                  <a:lnTo>
                    <a:pt x="4887511" y="0"/>
                  </a:lnTo>
                  <a:cubicBezTo>
                    <a:pt x="4910358" y="0"/>
                    <a:pt x="4928880" y="18521"/>
                    <a:pt x="4928880" y="41369"/>
                  </a:cubicBezTo>
                  <a:lnTo>
                    <a:pt x="4928880" y="2472091"/>
                  </a:lnTo>
                  <a:cubicBezTo>
                    <a:pt x="4928880" y="2483063"/>
                    <a:pt x="4924521" y="2493585"/>
                    <a:pt x="4916763" y="2501343"/>
                  </a:cubicBezTo>
                  <a:cubicBezTo>
                    <a:pt x="4909005" y="2509101"/>
                    <a:pt x="4898482" y="2513460"/>
                    <a:pt x="4887511" y="2513460"/>
                  </a:cubicBezTo>
                  <a:lnTo>
                    <a:pt x="41369" y="2513460"/>
                  </a:lnTo>
                  <a:cubicBezTo>
                    <a:pt x="30397" y="2513460"/>
                    <a:pt x="19875" y="2509101"/>
                    <a:pt x="12117" y="2501343"/>
                  </a:cubicBezTo>
                  <a:cubicBezTo>
                    <a:pt x="4358" y="2493585"/>
                    <a:pt x="0" y="2483063"/>
                    <a:pt x="0" y="2472091"/>
                  </a:cubicBezTo>
                  <a:lnTo>
                    <a:pt x="0" y="41369"/>
                  </a:lnTo>
                  <a:cubicBezTo>
                    <a:pt x="0" y="30397"/>
                    <a:pt x="4358" y="19875"/>
                    <a:pt x="12117" y="12117"/>
                  </a:cubicBezTo>
                  <a:cubicBezTo>
                    <a:pt x="19875" y="4358"/>
                    <a:pt x="30397" y="0"/>
                    <a:pt x="41369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094770" y="977265"/>
            <a:ext cx="3504683" cy="1543050"/>
            <a:chOff x="0" y="0"/>
            <a:chExt cx="923044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516644" cy="407051"/>
            </a:xfrm>
            <a:custGeom>
              <a:avLst/>
              <a:gdLst/>
              <a:ahLst/>
              <a:cxnLst/>
              <a:rect l="l" t="t" r="r" b="b"/>
              <a:pathLst>
                <a:path w="516644" h="407051">
                  <a:moveTo>
                    <a:pt x="516644" y="326"/>
                  </a:moveTo>
                  <a:cubicBezTo>
                    <a:pt x="443831" y="0"/>
                    <a:pt x="376410" y="38659"/>
                    <a:pt x="339909" y="101663"/>
                  </a:cubicBezTo>
                  <a:cubicBezTo>
                    <a:pt x="303408" y="164667"/>
                    <a:pt x="303408" y="242385"/>
                    <a:pt x="339909" y="305389"/>
                  </a:cubicBezTo>
                  <a:cubicBezTo>
                    <a:pt x="376410" y="368393"/>
                    <a:pt x="443831" y="407052"/>
                    <a:pt x="516644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1C387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90929" y="1273762"/>
            <a:ext cx="950056" cy="95005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99880">
            <a:off x="1520306" y="-2275657"/>
            <a:ext cx="14801958" cy="6050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939158" y="3705233"/>
            <a:ext cx="7837685" cy="15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</a:pPr>
            <a:r>
              <a:rPr lang="en-US" sz="8799">
                <a:solidFill>
                  <a:srgbClr val="1C3879"/>
                </a:solidFill>
                <a:latin typeface="Alata"/>
              </a:rPr>
              <a:t>Thank you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75194" y="5167491"/>
            <a:ext cx="5329863" cy="34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1C3879"/>
                </a:solidFill>
                <a:latin typeface="Aileron Thin"/>
              </a:rPr>
              <a:t>I really appreciate your 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193070" y="8906263"/>
            <a:ext cx="5329863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pc="89">
                <a:solidFill>
                  <a:srgbClr val="1C3879"/>
                </a:solidFill>
                <a:latin typeface="Aileron Regular"/>
              </a:rPr>
              <a:t>www.reallygreatsite.com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60</Words>
  <Application>Microsoft Office PowerPoint</Application>
  <PresentationFormat>Custom</PresentationFormat>
  <Paragraphs>17</Paragraphs>
  <Slides>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Altero</vt:lpstr>
      <vt:lpstr>Aileron Regular Bold</vt:lpstr>
      <vt:lpstr>Aileron Regular</vt:lpstr>
      <vt:lpstr>Aileron</vt:lpstr>
      <vt:lpstr>Arial</vt:lpstr>
      <vt:lpstr>Calibri</vt:lpstr>
      <vt:lpstr>Aileron Bold</vt:lpstr>
      <vt:lpstr>Alata</vt:lpstr>
      <vt:lpstr>Aileron Thin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Minimalist Furniture Product Presentation</dc:title>
  <cp:lastModifiedBy>Nino Philip Ramones</cp:lastModifiedBy>
  <cp:revision>5</cp:revision>
  <dcterms:created xsi:type="dcterms:W3CDTF">2006-08-16T00:00:00Z</dcterms:created>
  <dcterms:modified xsi:type="dcterms:W3CDTF">2023-03-09T14:09:02Z</dcterms:modified>
  <dc:identifier>DAFcaABksrY</dc:identifier>
</cp:coreProperties>
</file>